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3" r:id="rId3"/>
    <p:sldId id="421" r:id="rId4"/>
    <p:sldId id="446" r:id="rId5"/>
    <p:sldId id="472" r:id="rId6"/>
    <p:sldId id="461" r:id="rId7"/>
    <p:sldId id="473" r:id="rId8"/>
    <p:sldId id="476" r:id="rId9"/>
    <p:sldId id="477" r:id="rId10"/>
    <p:sldId id="478" r:id="rId11"/>
    <p:sldId id="479" r:id="rId12"/>
    <p:sldId id="475" r:id="rId13"/>
    <p:sldId id="481" r:id="rId14"/>
    <p:sldId id="482" r:id="rId15"/>
    <p:sldId id="483" r:id="rId16"/>
    <p:sldId id="484" r:id="rId17"/>
    <p:sldId id="485" r:id="rId18"/>
    <p:sldId id="486" r:id="rId19"/>
    <p:sldId id="487" r:id="rId20"/>
    <p:sldId id="488" r:id="rId21"/>
    <p:sldId id="489" r:id="rId22"/>
    <p:sldId id="423" r:id="rId23"/>
    <p:sldId id="467" r:id="rId24"/>
    <p:sldId id="466" r:id="rId25"/>
    <p:sldId id="448" r:id="rId26"/>
    <p:sldId id="490" r:id="rId27"/>
    <p:sldId id="4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57612-D32F-4B10-A2FB-FD2AED2A745E}" v="1032" dt="2023-06-03T14:55:34.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8BB57612-D32F-4B10-A2FB-FD2AED2A745E}"/>
    <pc:docChg chg="undo redo custSel addSld delSld modSld sldOrd">
      <pc:chgData name="Ed Godfrey" userId="61aa7c48ee0e3db0" providerId="LiveId" clId="{8BB57612-D32F-4B10-A2FB-FD2AED2A745E}" dt="2023-06-03T14:55:34.226" v="1385"/>
      <pc:docMkLst>
        <pc:docMk/>
      </pc:docMkLst>
      <pc:sldChg chg="modSp mod">
        <pc:chgData name="Ed Godfrey" userId="61aa7c48ee0e3db0" providerId="LiveId" clId="{8BB57612-D32F-4B10-A2FB-FD2AED2A745E}" dt="2023-06-03T13:46:59.668" v="14" actId="6549"/>
        <pc:sldMkLst>
          <pc:docMk/>
          <pc:sldMk cId="1586846861" sldId="256"/>
        </pc:sldMkLst>
        <pc:spChg chg="mod">
          <ac:chgData name="Ed Godfrey" userId="61aa7c48ee0e3db0" providerId="LiveId" clId="{8BB57612-D32F-4B10-A2FB-FD2AED2A745E}" dt="2023-06-03T13:46:53.932" v="5" actId="20577"/>
          <ac:spMkLst>
            <pc:docMk/>
            <pc:sldMk cId="1586846861" sldId="256"/>
            <ac:spMk id="3" creationId="{1206BF46-F60A-B583-BE9A-98813DA83DD6}"/>
          </ac:spMkLst>
        </pc:spChg>
        <pc:spChg chg="mod">
          <ac:chgData name="Ed Godfrey" userId="61aa7c48ee0e3db0" providerId="LiveId" clId="{8BB57612-D32F-4B10-A2FB-FD2AED2A745E}" dt="2023-06-03T13:46:59.668" v="14" actId="6549"/>
          <ac:spMkLst>
            <pc:docMk/>
            <pc:sldMk cId="1586846861" sldId="256"/>
            <ac:spMk id="4" creationId="{E81091B1-FFCB-0593-6511-1E1CB61C648D}"/>
          </ac:spMkLst>
        </pc:spChg>
      </pc:sldChg>
      <pc:sldChg chg="del">
        <pc:chgData name="Ed Godfrey" userId="61aa7c48ee0e3db0" providerId="LiveId" clId="{8BB57612-D32F-4B10-A2FB-FD2AED2A745E}" dt="2023-06-03T14:49:57.218" v="1232" actId="47"/>
        <pc:sldMkLst>
          <pc:docMk/>
          <pc:sldMk cId="581460671" sldId="419"/>
        </pc:sldMkLst>
      </pc:sldChg>
      <pc:sldChg chg="modSp ord modAnim">
        <pc:chgData name="Ed Godfrey" userId="61aa7c48ee0e3db0" providerId="LiveId" clId="{8BB57612-D32F-4B10-A2FB-FD2AED2A745E}" dt="2023-06-03T13:48:53.415" v="48"/>
        <pc:sldMkLst>
          <pc:docMk/>
          <pc:sldMk cId="3806991094" sldId="421"/>
        </pc:sldMkLst>
        <pc:spChg chg="mod">
          <ac:chgData name="Ed Godfrey" userId="61aa7c48ee0e3db0" providerId="LiveId" clId="{8BB57612-D32F-4B10-A2FB-FD2AED2A745E}" dt="2023-06-03T13:48:03.412" v="44" actId="20577"/>
          <ac:spMkLst>
            <pc:docMk/>
            <pc:sldMk cId="3806991094" sldId="421"/>
            <ac:spMk id="3" creationId="{9E3293C3-2021-04F5-B3B2-149081BCD341}"/>
          </ac:spMkLst>
        </pc:spChg>
      </pc:sldChg>
      <pc:sldChg chg="modSp modAnim">
        <pc:chgData name="Ed Godfrey" userId="61aa7c48ee0e3db0" providerId="LiveId" clId="{8BB57612-D32F-4B10-A2FB-FD2AED2A745E}" dt="2023-06-03T14:50:27.245" v="1255" actId="20577"/>
        <pc:sldMkLst>
          <pc:docMk/>
          <pc:sldMk cId="1929054407" sldId="423"/>
        </pc:sldMkLst>
        <pc:spChg chg="mod">
          <ac:chgData name="Ed Godfrey" userId="61aa7c48ee0e3db0" providerId="LiveId" clId="{8BB57612-D32F-4B10-A2FB-FD2AED2A745E}" dt="2023-06-03T14:50:22.673" v="1241" actId="255"/>
          <ac:spMkLst>
            <pc:docMk/>
            <pc:sldMk cId="1929054407" sldId="423"/>
            <ac:spMk id="3" creationId="{9E3293C3-2021-04F5-B3B2-149081BCD341}"/>
          </ac:spMkLst>
        </pc:spChg>
        <pc:spChg chg="mod">
          <ac:chgData name="Ed Godfrey" userId="61aa7c48ee0e3db0" providerId="LiveId" clId="{8BB57612-D32F-4B10-A2FB-FD2AED2A745E}" dt="2023-06-03T14:50:27.245" v="1255" actId="20577"/>
          <ac:spMkLst>
            <pc:docMk/>
            <pc:sldMk cId="1929054407" sldId="423"/>
            <ac:spMk id="6" creationId="{27341E30-1523-0531-D0E1-7D6824619EE0}"/>
          </ac:spMkLst>
        </pc:spChg>
      </pc:sldChg>
      <pc:sldChg chg="modSp ord">
        <pc:chgData name="Ed Godfrey" userId="61aa7c48ee0e3db0" providerId="LiveId" clId="{8BB57612-D32F-4B10-A2FB-FD2AED2A745E}" dt="2023-06-03T14:04:12.929" v="78" actId="20577"/>
        <pc:sldMkLst>
          <pc:docMk/>
          <pc:sldMk cId="478634917" sldId="446"/>
        </pc:sldMkLst>
        <pc:spChg chg="mod">
          <ac:chgData name="Ed Godfrey" userId="61aa7c48ee0e3db0" providerId="LiveId" clId="{8BB57612-D32F-4B10-A2FB-FD2AED2A745E}" dt="2023-06-03T13:55:30.371" v="66" actId="113"/>
          <ac:spMkLst>
            <pc:docMk/>
            <pc:sldMk cId="478634917" sldId="446"/>
            <ac:spMk id="2" creationId="{47B4A78E-AA7A-A953-FC66-DA9403B458D9}"/>
          </ac:spMkLst>
        </pc:spChg>
        <pc:spChg chg="mod">
          <ac:chgData name="Ed Godfrey" userId="61aa7c48ee0e3db0" providerId="LiveId" clId="{8BB57612-D32F-4B10-A2FB-FD2AED2A745E}" dt="2023-06-03T14:04:12.929" v="78" actId="20577"/>
          <ac:spMkLst>
            <pc:docMk/>
            <pc:sldMk cId="478634917" sldId="446"/>
            <ac:spMk id="3" creationId="{9E3293C3-2021-04F5-B3B2-149081BCD341}"/>
          </ac:spMkLst>
        </pc:spChg>
      </pc:sldChg>
      <pc:sldChg chg="del">
        <pc:chgData name="Ed Godfrey" userId="61aa7c48ee0e3db0" providerId="LiveId" clId="{8BB57612-D32F-4B10-A2FB-FD2AED2A745E}" dt="2023-06-03T14:49:58.804" v="1234" actId="47"/>
        <pc:sldMkLst>
          <pc:docMk/>
          <pc:sldMk cId="2642064136" sldId="447"/>
        </pc:sldMkLst>
      </pc:sldChg>
      <pc:sldChg chg="modSp mod ord modAnim">
        <pc:chgData name="Ed Godfrey" userId="61aa7c48ee0e3db0" providerId="LiveId" clId="{8BB57612-D32F-4B10-A2FB-FD2AED2A745E}" dt="2023-06-03T14:54:45.296" v="1383"/>
        <pc:sldMkLst>
          <pc:docMk/>
          <pc:sldMk cId="1201174360" sldId="448"/>
        </pc:sldMkLst>
        <pc:spChg chg="mod">
          <ac:chgData name="Ed Godfrey" userId="61aa7c48ee0e3db0" providerId="LiveId" clId="{8BB57612-D32F-4B10-A2FB-FD2AED2A745E}" dt="2023-06-03T14:53:38.576" v="1349" actId="20577"/>
          <ac:spMkLst>
            <pc:docMk/>
            <pc:sldMk cId="1201174360" sldId="448"/>
            <ac:spMk id="3" creationId="{9E3293C3-2021-04F5-B3B2-149081BCD341}"/>
          </ac:spMkLst>
        </pc:spChg>
        <pc:spChg chg="mod">
          <ac:chgData name="Ed Godfrey" userId="61aa7c48ee0e3db0" providerId="LiveId" clId="{8BB57612-D32F-4B10-A2FB-FD2AED2A745E}" dt="2023-06-03T14:53:43.658" v="1358" actId="20577"/>
          <ac:spMkLst>
            <pc:docMk/>
            <pc:sldMk cId="1201174360" sldId="448"/>
            <ac:spMk id="6" creationId="{27341E30-1523-0531-D0E1-7D6824619EE0}"/>
          </ac:spMkLst>
        </pc:spChg>
      </pc:sldChg>
      <pc:sldChg chg="del">
        <pc:chgData name="Ed Godfrey" userId="61aa7c48ee0e3db0" providerId="LiveId" clId="{8BB57612-D32F-4B10-A2FB-FD2AED2A745E}" dt="2023-06-03T13:47:09.042" v="15" actId="47"/>
        <pc:sldMkLst>
          <pc:docMk/>
          <pc:sldMk cId="3112937943" sldId="459"/>
        </pc:sldMkLst>
      </pc:sldChg>
      <pc:sldChg chg="del">
        <pc:chgData name="Ed Godfrey" userId="61aa7c48ee0e3db0" providerId="LiveId" clId="{8BB57612-D32F-4B10-A2FB-FD2AED2A745E}" dt="2023-06-03T13:47:09.948" v="16" actId="47"/>
        <pc:sldMkLst>
          <pc:docMk/>
          <pc:sldMk cId="141166170" sldId="460"/>
        </pc:sldMkLst>
      </pc:sldChg>
      <pc:sldChg chg="modSp mod">
        <pc:chgData name="Ed Godfrey" userId="61aa7c48ee0e3db0" providerId="LiveId" clId="{8BB57612-D32F-4B10-A2FB-FD2AED2A745E}" dt="2023-06-03T14:10:56.010" v="189" actId="115"/>
        <pc:sldMkLst>
          <pc:docMk/>
          <pc:sldMk cId="2565719459" sldId="461"/>
        </pc:sldMkLst>
        <pc:spChg chg="mod">
          <ac:chgData name="Ed Godfrey" userId="61aa7c48ee0e3db0" providerId="LiveId" clId="{8BB57612-D32F-4B10-A2FB-FD2AED2A745E}" dt="2023-06-03T14:10:56.010" v="189" actId="115"/>
          <ac:spMkLst>
            <pc:docMk/>
            <pc:sldMk cId="2565719459" sldId="461"/>
            <ac:spMk id="3" creationId="{9E3293C3-2021-04F5-B3B2-149081BCD341}"/>
          </ac:spMkLst>
        </pc:spChg>
        <pc:spChg chg="mod">
          <ac:chgData name="Ed Godfrey" userId="61aa7c48ee0e3db0" providerId="LiveId" clId="{8BB57612-D32F-4B10-A2FB-FD2AED2A745E}" dt="2023-06-03T14:10:48.853" v="188" actId="20577"/>
          <ac:spMkLst>
            <pc:docMk/>
            <pc:sldMk cId="2565719459" sldId="461"/>
            <ac:spMk id="6" creationId="{27341E30-1523-0531-D0E1-7D6824619EE0}"/>
          </ac:spMkLst>
        </pc:spChg>
      </pc:sldChg>
      <pc:sldChg chg="del">
        <pc:chgData name="Ed Godfrey" userId="61aa7c48ee0e3db0" providerId="LiveId" clId="{8BB57612-D32F-4B10-A2FB-FD2AED2A745E}" dt="2023-06-03T14:49:58.032" v="1233" actId="47"/>
        <pc:sldMkLst>
          <pc:docMk/>
          <pc:sldMk cId="1518454556" sldId="462"/>
        </pc:sldMkLst>
      </pc:sldChg>
      <pc:sldChg chg="del">
        <pc:chgData name="Ed Godfrey" userId="61aa7c48ee0e3db0" providerId="LiveId" clId="{8BB57612-D32F-4B10-A2FB-FD2AED2A745E}" dt="2023-06-03T14:49:59.520" v="1235" actId="47"/>
        <pc:sldMkLst>
          <pc:docMk/>
          <pc:sldMk cId="3023517505" sldId="464"/>
        </pc:sldMkLst>
      </pc:sldChg>
      <pc:sldChg chg="del">
        <pc:chgData name="Ed Godfrey" userId="61aa7c48ee0e3db0" providerId="LiveId" clId="{8BB57612-D32F-4B10-A2FB-FD2AED2A745E}" dt="2023-06-03T14:50:00.286" v="1236" actId="47"/>
        <pc:sldMkLst>
          <pc:docMk/>
          <pc:sldMk cId="1517876389" sldId="465"/>
        </pc:sldMkLst>
      </pc:sldChg>
      <pc:sldChg chg="modSp mod modAnim">
        <pc:chgData name="Ed Godfrey" userId="61aa7c48ee0e3db0" providerId="LiveId" clId="{8BB57612-D32F-4B10-A2FB-FD2AED2A745E}" dt="2023-06-03T14:51:17.716" v="1294" actId="20577"/>
        <pc:sldMkLst>
          <pc:docMk/>
          <pc:sldMk cId="2439800376" sldId="466"/>
        </pc:sldMkLst>
        <pc:spChg chg="mod">
          <ac:chgData name="Ed Godfrey" userId="61aa7c48ee0e3db0" providerId="LiveId" clId="{8BB57612-D32F-4B10-A2FB-FD2AED2A745E}" dt="2023-06-03T14:51:11.738" v="1279" actId="255"/>
          <ac:spMkLst>
            <pc:docMk/>
            <pc:sldMk cId="2439800376" sldId="466"/>
            <ac:spMk id="3" creationId="{9E3293C3-2021-04F5-B3B2-149081BCD341}"/>
          </ac:spMkLst>
        </pc:spChg>
        <pc:spChg chg="mod">
          <ac:chgData name="Ed Godfrey" userId="61aa7c48ee0e3db0" providerId="LiveId" clId="{8BB57612-D32F-4B10-A2FB-FD2AED2A745E}" dt="2023-06-03T14:51:17.716" v="1294" actId="20577"/>
          <ac:spMkLst>
            <pc:docMk/>
            <pc:sldMk cId="2439800376" sldId="466"/>
            <ac:spMk id="6" creationId="{27341E30-1523-0531-D0E1-7D6824619EE0}"/>
          </ac:spMkLst>
        </pc:spChg>
      </pc:sldChg>
      <pc:sldChg chg="modSp mod">
        <pc:chgData name="Ed Godfrey" userId="61aa7c48ee0e3db0" providerId="LiveId" clId="{8BB57612-D32F-4B10-A2FB-FD2AED2A745E}" dt="2023-06-03T14:50:50.605" v="1274" actId="20577"/>
        <pc:sldMkLst>
          <pc:docMk/>
          <pc:sldMk cId="4241615019" sldId="467"/>
        </pc:sldMkLst>
        <pc:spChg chg="mod">
          <ac:chgData name="Ed Godfrey" userId="61aa7c48ee0e3db0" providerId="LiveId" clId="{8BB57612-D32F-4B10-A2FB-FD2AED2A745E}" dt="2023-06-03T14:50:44.839" v="1259" actId="113"/>
          <ac:spMkLst>
            <pc:docMk/>
            <pc:sldMk cId="4241615019" sldId="467"/>
            <ac:spMk id="3" creationId="{9E3293C3-2021-04F5-B3B2-149081BCD341}"/>
          </ac:spMkLst>
        </pc:spChg>
        <pc:spChg chg="mod">
          <ac:chgData name="Ed Godfrey" userId="61aa7c48ee0e3db0" providerId="LiveId" clId="{8BB57612-D32F-4B10-A2FB-FD2AED2A745E}" dt="2023-06-03T14:50:50.605" v="1274" actId="20577"/>
          <ac:spMkLst>
            <pc:docMk/>
            <pc:sldMk cId="4241615019" sldId="467"/>
            <ac:spMk id="6" creationId="{27341E30-1523-0531-D0E1-7D6824619EE0}"/>
          </ac:spMkLst>
        </pc:spChg>
      </pc:sldChg>
      <pc:sldChg chg="del">
        <pc:chgData name="Ed Godfrey" userId="61aa7c48ee0e3db0" providerId="LiveId" clId="{8BB57612-D32F-4B10-A2FB-FD2AED2A745E}" dt="2023-06-03T14:52:11.859" v="1314" actId="47"/>
        <pc:sldMkLst>
          <pc:docMk/>
          <pc:sldMk cId="1672001782" sldId="468"/>
        </pc:sldMkLst>
      </pc:sldChg>
      <pc:sldChg chg="del">
        <pc:chgData name="Ed Godfrey" userId="61aa7c48ee0e3db0" providerId="LiveId" clId="{8BB57612-D32F-4B10-A2FB-FD2AED2A745E}" dt="2023-06-03T14:52:12.522" v="1315" actId="47"/>
        <pc:sldMkLst>
          <pc:docMk/>
          <pc:sldMk cId="913393385" sldId="469"/>
        </pc:sldMkLst>
      </pc:sldChg>
      <pc:sldChg chg="add del">
        <pc:chgData name="Ed Godfrey" userId="61aa7c48ee0e3db0" providerId="LiveId" clId="{8BB57612-D32F-4B10-A2FB-FD2AED2A745E}" dt="2023-06-03T14:52:38.730" v="1322" actId="47"/>
        <pc:sldMkLst>
          <pc:docMk/>
          <pc:sldMk cId="1554024227" sldId="470"/>
        </pc:sldMkLst>
      </pc:sldChg>
      <pc:sldChg chg="del">
        <pc:chgData name="Ed Godfrey" userId="61aa7c48ee0e3db0" providerId="LiveId" clId="{8BB57612-D32F-4B10-A2FB-FD2AED2A745E}" dt="2023-06-03T14:55:22.416" v="1384" actId="47"/>
        <pc:sldMkLst>
          <pc:docMk/>
          <pc:sldMk cId="1874828066" sldId="471"/>
        </pc:sldMkLst>
      </pc:sldChg>
      <pc:sldChg chg="modSp add modAnim">
        <pc:chgData name="Ed Godfrey" userId="61aa7c48ee0e3db0" providerId="LiveId" clId="{8BB57612-D32F-4B10-A2FB-FD2AED2A745E}" dt="2023-06-03T14:07:38.347" v="172"/>
        <pc:sldMkLst>
          <pc:docMk/>
          <pc:sldMk cId="709451206" sldId="472"/>
        </pc:sldMkLst>
        <pc:spChg chg="mod">
          <ac:chgData name="Ed Godfrey" userId="61aa7c48ee0e3db0" providerId="LiveId" clId="{8BB57612-D32F-4B10-A2FB-FD2AED2A745E}" dt="2023-06-03T14:07:26.684" v="166" actId="1035"/>
          <ac:spMkLst>
            <pc:docMk/>
            <pc:sldMk cId="709451206" sldId="472"/>
            <ac:spMk id="2" creationId="{47B4A78E-AA7A-A953-FC66-DA9403B458D9}"/>
          </ac:spMkLst>
        </pc:spChg>
        <pc:spChg chg="mod">
          <ac:chgData name="Ed Godfrey" userId="61aa7c48ee0e3db0" providerId="LiveId" clId="{8BB57612-D32F-4B10-A2FB-FD2AED2A745E}" dt="2023-06-03T14:07:13.459" v="154" actId="114"/>
          <ac:spMkLst>
            <pc:docMk/>
            <pc:sldMk cId="709451206" sldId="472"/>
            <ac:spMk id="3" creationId="{9E3293C3-2021-04F5-B3B2-149081BCD341}"/>
          </ac:spMkLst>
        </pc:spChg>
      </pc:sldChg>
      <pc:sldChg chg="modSp add mod">
        <pc:chgData name="Ed Godfrey" userId="61aa7c48ee0e3db0" providerId="LiveId" clId="{8BB57612-D32F-4B10-A2FB-FD2AED2A745E}" dt="2023-06-03T14:11:32.683" v="209" actId="20577"/>
        <pc:sldMkLst>
          <pc:docMk/>
          <pc:sldMk cId="1800613764" sldId="473"/>
        </pc:sldMkLst>
        <pc:spChg chg="mod">
          <ac:chgData name="Ed Godfrey" userId="61aa7c48ee0e3db0" providerId="LiveId" clId="{8BB57612-D32F-4B10-A2FB-FD2AED2A745E}" dt="2023-06-03T14:11:25.648" v="194" actId="113"/>
          <ac:spMkLst>
            <pc:docMk/>
            <pc:sldMk cId="1800613764" sldId="473"/>
            <ac:spMk id="3" creationId="{9E3293C3-2021-04F5-B3B2-149081BCD341}"/>
          </ac:spMkLst>
        </pc:spChg>
        <pc:spChg chg="mod">
          <ac:chgData name="Ed Godfrey" userId="61aa7c48ee0e3db0" providerId="LiveId" clId="{8BB57612-D32F-4B10-A2FB-FD2AED2A745E}" dt="2023-06-03T14:11:32.683" v="209" actId="20577"/>
          <ac:spMkLst>
            <pc:docMk/>
            <pc:sldMk cId="1800613764" sldId="473"/>
            <ac:spMk id="6" creationId="{27341E30-1523-0531-D0E1-7D6824619EE0}"/>
          </ac:spMkLst>
        </pc:spChg>
      </pc:sldChg>
      <pc:sldChg chg="modSp add del modAnim">
        <pc:chgData name="Ed Godfrey" userId="61aa7c48ee0e3db0" providerId="LiveId" clId="{8BB57612-D32F-4B10-A2FB-FD2AED2A745E}" dt="2023-06-03T14:49:55.592" v="1231" actId="47"/>
        <pc:sldMkLst>
          <pc:docMk/>
          <pc:sldMk cId="2090581990" sldId="474"/>
        </pc:sldMkLst>
        <pc:spChg chg="mod">
          <ac:chgData name="Ed Godfrey" userId="61aa7c48ee0e3db0" providerId="LiveId" clId="{8BB57612-D32F-4B10-A2FB-FD2AED2A745E}" dt="2023-06-03T14:11:56.255" v="234" actId="1036"/>
          <ac:spMkLst>
            <pc:docMk/>
            <pc:sldMk cId="2090581990" sldId="474"/>
            <ac:spMk id="2" creationId="{47B4A78E-AA7A-A953-FC66-DA9403B458D9}"/>
          </ac:spMkLst>
        </pc:spChg>
        <pc:spChg chg="mod">
          <ac:chgData name="Ed Godfrey" userId="61aa7c48ee0e3db0" providerId="LiveId" clId="{8BB57612-D32F-4B10-A2FB-FD2AED2A745E}" dt="2023-06-03T14:12:10.323" v="236" actId="20577"/>
          <ac:spMkLst>
            <pc:docMk/>
            <pc:sldMk cId="2090581990" sldId="474"/>
            <ac:spMk id="3" creationId="{9E3293C3-2021-04F5-B3B2-149081BCD341}"/>
          </ac:spMkLst>
        </pc:spChg>
      </pc:sldChg>
      <pc:sldChg chg="addSp delSp modSp add modAnim">
        <pc:chgData name="Ed Godfrey" userId="61aa7c48ee0e3db0" providerId="LiveId" clId="{8BB57612-D32F-4B10-A2FB-FD2AED2A745E}" dt="2023-06-03T14:28:21.978" v="425"/>
        <pc:sldMkLst>
          <pc:docMk/>
          <pc:sldMk cId="2088281944" sldId="475"/>
        </pc:sldMkLst>
        <pc:spChg chg="del">
          <ac:chgData name="Ed Godfrey" userId="61aa7c48ee0e3db0" providerId="LiveId" clId="{8BB57612-D32F-4B10-A2FB-FD2AED2A745E}" dt="2023-06-03T14:12:42.713" v="240" actId="21"/>
          <ac:spMkLst>
            <pc:docMk/>
            <pc:sldMk cId="2088281944" sldId="475"/>
            <ac:spMk id="2" creationId="{47B4A78E-AA7A-A953-FC66-DA9403B458D9}"/>
          </ac:spMkLst>
        </pc:spChg>
        <pc:spChg chg="mod">
          <ac:chgData name="Ed Godfrey" userId="61aa7c48ee0e3db0" providerId="LiveId" clId="{8BB57612-D32F-4B10-A2FB-FD2AED2A745E}" dt="2023-06-03T14:28:10.650" v="419" actId="6549"/>
          <ac:spMkLst>
            <pc:docMk/>
            <pc:sldMk cId="2088281944" sldId="475"/>
            <ac:spMk id="3" creationId="{9E3293C3-2021-04F5-B3B2-149081BCD341}"/>
          </ac:spMkLst>
        </pc:spChg>
        <pc:spChg chg="add mod">
          <ac:chgData name="Ed Godfrey" userId="61aa7c48ee0e3db0" providerId="LiveId" clId="{8BB57612-D32F-4B10-A2FB-FD2AED2A745E}" dt="2023-06-03T14:28:01.821" v="416" actId="20577"/>
          <ac:spMkLst>
            <pc:docMk/>
            <pc:sldMk cId="2088281944" sldId="475"/>
            <ac:spMk id="4" creationId="{82ED0459-EE79-2599-7864-C81ACF3A978C}"/>
          </ac:spMkLst>
        </pc:spChg>
      </pc:sldChg>
      <pc:sldChg chg="modSp add modAnim">
        <pc:chgData name="Ed Godfrey" userId="61aa7c48ee0e3db0" providerId="LiveId" clId="{8BB57612-D32F-4B10-A2FB-FD2AED2A745E}" dt="2023-06-03T14:14:00.772" v="311"/>
        <pc:sldMkLst>
          <pc:docMk/>
          <pc:sldMk cId="2499479332" sldId="476"/>
        </pc:sldMkLst>
        <pc:spChg chg="mod">
          <ac:chgData name="Ed Godfrey" userId="61aa7c48ee0e3db0" providerId="LiveId" clId="{8BB57612-D32F-4B10-A2FB-FD2AED2A745E}" dt="2023-06-03T14:13:36.113" v="307" actId="113"/>
          <ac:spMkLst>
            <pc:docMk/>
            <pc:sldMk cId="2499479332" sldId="476"/>
            <ac:spMk id="3" creationId="{9E3293C3-2021-04F5-B3B2-149081BCD341}"/>
          </ac:spMkLst>
        </pc:spChg>
        <pc:spChg chg="mod">
          <ac:chgData name="Ed Godfrey" userId="61aa7c48ee0e3db0" providerId="LiveId" clId="{8BB57612-D32F-4B10-A2FB-FD2AED2A745E}" dt="2023-06-03T14:13:30.340" v="306" actId="20577"/>
          <ac:spMkLst>
            <pc:docMk/>
            <pc:sldMk cId="2499479332" sldId="476"/>
            <ac:spMk id="4" creationId="{82ED0459-EE79-2599-7864-C81ACF3A978C}"/>
          </ac:spMkLst>
        </pc:spChg>
      </pc:sldChg>
      <pc:sldChg chg="modSp add mod">
        <pc:chgData name="Ed Godfrey" userId="61aa7c48ee0e3db0" providerId="LiveId" clId="{8BB57612-D32F-4B10-A2FB-FD2AED2A745E}" dt="2023-06-03T14:23:49.149" v="333" actId="20577"/>
        <pc:sldMkLst>
          <pc:docMk/>
          <pc:sldMk cId="2485634757" sldId="477"/>
        </pc:sldMkLst>
        <pc:spChg chg="mod">
          <ac:chgData name="Ed Godfrey" userId="61aa7c48ee0e3db0" providerId="LiveId" clId="{8BB57612-D32F-4B10-A2FB-FD2AED2A745E}" dt="2023-06-03T14:23:43.449" v="318" actId="255"/>
          <ac:spMkLst>
            <pc:docMk/>
            <pc:sldMk cId="2485634757" sldId="477"/>
            <ac:spMk id="3" creationId="{9E3293C3-2021-04F5-B3B2-149081BCD341}"/>
          </ac:spMkLst>
        </pc:spChg>
        <pc:spChg chg="mod">
          <ac:chgData name="Ed Godfrey" userId="61aa7c48ee0e3db0" providerId="LiveId" clId="{8BB57612-D32F-4B10-A2FB-FD2AED2A745E}" dt="2023-06-03T14:23:49.149" v="333" actId="20577"/>
          <ac:spMkLst>
            <pc:docMk/>
            <pc:sldMk cId="2485634757" sldId="477"/>
            <ac:spMk id="6" creationId="{27341E30-1523-0531-D0E1-7D6824619EE0}"/>
          </ac:spMkLst>
        </pc:spChg>
      </pc:sldChg>
      <pc:sldChg chg="modSp add mod">
        <pc:chgData name="Ed Godfrey" userId="61aa7c48ee0e3db0" providerId="LiveId" clId="{8BB57612-D32F-4B10-A2FB-FD2AED2A745E}" dt="2023-06-03T14:26:12.679" v="355" actId="115"/>
        <pc:sldMkLst>
          <pc:docMk/>
          <pc:sldMk cId="1446860906" sldId="478"/>
        </pc:sldMkLst>
        <pc:spChg chg="mod">
          <ac:chgData name="Ed Godfrey" userId="61aa7c48ee0e3db0" providerId="LiveId" clId="{8BB57612-D32F-4B10-A2FB-FD2AED2A745E}" dt="2023-06-03T14:26:12.679" v="355" actId="115"/>
          <ac:spMkLst>
            <pc:docMk/>
            <pc:sldMk cId="1446860906" sldId="478"/>
            <ac:spMk id="3" creationId="{9E3293C3-2021-04F5-B3B2-149081BCD341}"/>
          </ac:spMkLst>
        </pc:spChg>
        <pc:spChg chg="mod">
          <ac:chgData name="Ed Godfrey" userId="61aa7c48ee0e3db0" providerId="LiveId" clId="{8BB57612-D32F-4B10-A2FB-FD2AED2A745E}" dt="2023-06-03T14:25:58.252" v="351" actId="20577"/>
          <ac:spMkLst>
            <pc:docMk/>
            <pc:sldMk cId="1446860906" sldId="478"/>
            <ac:spMk id="6" creationId="{27341E30-1523-0531-D0E1-7D6824619EE0}"/>
          </ac:spMkLst>
        </pc:spChg>
      </pc:sldChg>
      <pc:sldChg chg="modSp add mod">
        <pc:chgData name="Ed Godfrey" userId="61aa7c48ee0e3db0" providerId="LiveId" clId="{8BB57612-D32F-4B10-A2FB-FD2AED2A745E}" dt="2023-06-03T14:26:37.163" v="371" actId="20577"/>
        <pc:sldMkLst>
          <pc:docMk/>
          <pc:sldMk cId="1233592956" sldId="479"/>
        </pc:sldMkLst>
        <pc:spChg chg="mod">
          <ac:chgData name="Ed Godfrey" userId="61aa7c48ee0e3db0" providerId="LiveId" clId="{8BB57612-D32F-4B10-A2FB-FD2AED2A745E}" dt="2023-06-03T14:26:31.099" v="359" actId="113"/>
          <ac:spMkLst>
            <pc:docMk/>
            <pc:sldMk cId="1233592956" sldId="479"/>
            <ac:spMk id="3" creationId="{9E3293C3-2021-04F5-B3B2-149081BCD341}"/>
          </ac:spMkLst>
        </pc:spChg>
        <pc:spChg chg="mod">
          <ac:chgData name="Ed Godfrey" userId="61aa7c48ee0e3db0" providerId="LiveId" clId="{8BB57612-D32F-4B10-A2FB-FD2AED2A745E}" dt="2023-06-03T14:26:37.163" v="371" actId="20577"/>
          <ac:spMkLst>
            <pc:docMk/>
            <pc:sldMk cId="1233592956" sldId="479"/>
            <ac:spMk id="6" creationId="{27341E30-1523-0531-D0E1-7D6824619EE0}"/>
          </ac:spMkLst>
        </pc:spChg>
      </pc:sldChg>
      <pc:sldChg chg="add del">
        <pc:chgData name="Ed Godfrey" userId="61aa7c48ee0e3db0" providerId="LiveId" clId="{8BB57612-D32F-4B10-A2FB-FD2AED2A745E}" dt="2023-06-03T14:49:54.596" v="1230" actId="47"/>
        <pc:sldMkLst>
          <pc:docMk/>
          <pc:sldMk cId="3297048991" sldId="480"/>
        </pc:sldMkLst>
      </pc:sldChg>
      <pc:sldChg chg="modSp add mod">
        <pc:chgData name="Ed Godfrey" userId="61aa7c48ee0e3db0" providerId="LiveId" clId="{8BB57612-D32F-4B10-A2FB-FD2AED2A745E}" dt="2023-06-03T14:34:52.338" v="461" actId="115"/>
        <pc:sldMkLst>
          <pc:docMk/>
          <pc:sldMk cId="1420370060" sldId="481"/>
        </pc:sldMkLst>
        <pc:spChg chg="mod">
          <ac:chgData name="Ed Godfrey" userId="61aa7c48ee0e3db0" providerId="LiveId" clId="{8BB57612-D32F-4B10-A2FB-FD2AED2A745E}" dt="2023-06-03T14:34:52.338" v="461" actId="115"/>
          <ac:spMkLst>
            <pc:docMk/>
            <pc:sldMk cId="1420370060" sldId="481"/>
            <ac:spMk id="3" creationId="{9E3293C3-2021-04F5-B3B2-149081BCD341}"/>
          </ac:spMkLst>
        </pc:spChg>
        <pc:spChg chg="mod">
          <ac:chgData name="Ed Godfrey" userId="61aa7c48ee0e3db0" providerId="LiveId" clId="{8BB57612-D32F-4B10-A2FB-FD2AED2A745E}" dt="2023-06-03T14:34:16.919" v="458" actId="20577"/>
          <ac:spMkLst>
            <pc:docMk/>
            <pc:sldMk cId="1420370060" sldId="481"/>
            <ac:spMk id="6" creationId="{27341E30-1523-0531-D0E1-7D6824619EE0}"/>
          </ac:spMkLst>
        </pc:spChg>
      </pc:sldChg>
      <pc:sldChg chg="modSp add modAnim">
        <pc:chgData name="Ed Godfrey" userId="61aa7c48ee0e3db0" providerId="LiveId" clId="{8BB57612-D32F-4B10-A2FB-FD2AED2A745E}" dt="2023-06-03T14:36:36.412" v="602"/>
        <pc:sldMkLst>
          <pc:docMk/>
          <pc:sldMk cId="2112565320" sldId="482"/>
        </pc:sldMkLst>
        <pc:spChg chg="mod">
          <ac:chgData name="Ed Godfrey" userId="61aa7c48ee0e3db0" providerId="LiveId" clId="{8BB57612-D32F-4B10-A2FB-FD2AED2A745E}" dt="2023-06-03T14:35:59.178" v="523" actId="113"/>
          <ac:spMkLst>
            <pc:docMk/>
            <pc:sldMk cId="2112565320" sldId="482"/>
            <ac:spMk id="3" creationId="{9E3293C3-2021-04F5-B3B2-149081BCD341}"/>
          </ac:spMkLst>
        </pc:spChg>
        <pc:spChg chg="mod">
          <ac:chgData name="Ed Godfrey" userId="61aa7c48ee0e3db0" providerId="LiveId" clId="{8BB57612-D32F-4B10-A2FB-FD2AED2A745E}" dt="2023-06-03T14:36:28.311" v="598" actId="20577"/>
          <ac:spMkLst>
            <pc:docMk/>
            <pc:sldMk cId="2112565320" sldId="482"/>
            <ac:spMk id="4" creationId="{82ED0459-EE79-2599-7864-C81ACF3A978C}"/>
          </ac:spMkLst>
        </pc:spChg>
      </pc:sldChg>
      <pc:sldChg chg="addSp delSp modSp add mod">
        <pc:chgData name="Ed Godfrey" userId="61aa7c48ee0e3db0" providerId="LiveId" clId="{8BB57612-D32F-4B10-A2FB-FD2AED2A745E}" dt="2023-06-03T14:41:18.357" v="897" actId="313"/>
        <pc:sldMkLst>
          <pc:docMk/>
          <pc:sldMk cId="552972153" sldId="483"/>
        </pc:sldMkLst>
        <pc:spChg chg="add mod">
          <ac:chgData name="Ed Godfrey" userId="61aa7c48ee0e3db0" providerId="LiveId" clId="{8BB57612-D32F-4B10-A2FB-FD2AED2A745E}" dt="2023-06-03T14:41:02.234" v="869" actId="1036"/>
          <ac:spMkLst>
            <pc:docMk/>
            <pc:sldMk cId="552972153" sldId="483"/>
            <ac:spMk id="2" creationId="{5858D1D1-2B3B-7F7E-B4D9-D0D5FAA3E54E}"/>
          </ac:spMkLst>
        </pc:spChg>
        <pc:spChg chg="mod">
          <ac:chgData name="Ed Godfrey" userId="61aa7c48ee0e3db0" providerId="LiveId" clId="{8BB57612-D32F-4B10-A2FB-FD2AED2A745E}" dt="2023-06-03T14:38:25.740" v="618" actId="113"/>
          <ac:spMkLst>
            <pc:docMk/>
            <pc:sldMk cId="552972153" sldId="483"/>
            <ac:spMk id="3" creationId="{9E3293C3-2021-04F5-B3B2-149081BCD341}"/>
          </ac:spMkLst>
        </pc:spChg>
        <pc:spChg chg="add del mod">
          <ac:chgData name="Ed Godfrey" userId="61aa7c48ee0e3db0" providerId="LiveId" clId="{8BB57612-D32F-4B10-A2FB-FD2AED2A745E}" dt="2023-06-03T14:41:05.707" v="885" actId="1036"/>
          <ac:spMkLst>
            <pc:docMk/>
            <pc:sldMk cId="552972153" sldId="483"/>
            <ac:spMk id="4" creationId="{2FB7E3C5-E84B-10B7-19B1-4B350455AE3A}"/>
          </ac:spMkLst>
        </pc:spChg>
        <pc:spChg chg="add del mod">
          <ac:chgData name="Ed Godfrey" userId="61aa7c48ee0e3db0" providerId="LiveId" clId="{8BB57612-D32F-4B10-A2FB-FD2AED2A745E}" dt="2023-06-03T14:40:56.065" v="854" actId="21"/>
          <ac:spMkLst>
            <pc:docMk/>
            <pc:sldMk cId="552972153" sldId="483"/>
            <ac:spMk id="5" creationId="{A7D16C0A-796F-5FCC-111D-23CEF47828F0}"/>
          </ac:spMkLst>
        </pc:spChg>
        <pc:spChg chg="mod">
          <ac:chgData name="Ed Godfrey" userId="61aa7c48ee0e3db0" providerId="LiveId" clId="{8BB57612-D32F-4B10-A2FB-FD2AED2A745E}" dt="2023-06-03T14:41:18.357" v="897" actId="313"/>
          <ac:spMkLst>
            <pc:docMk/>
            <pc:sldMk cId="552972153" sldId="483"/>
            <ac:spMk id="6" creationId="{27341E30-1523-0531-D0E1-7D6824619EE0}"/>
          </ac:spMkLst>
        </pc:spChg>
      </pc:sldChg>
      <pc:sldChg chg="add">
        <pc:chgData name="Ed Godfrey" userId="61aa7c48ee0e3db0" providerId="LiveId" clId="{8BB57612-D32F-4B10-A2FB-FD2AED2A745E}" dt="2023-06-03T14:42:00.633" v="898"/>
        <pc:sldMkLst>
          <pc:docMk/>
          <pc:sldMk cId="2427215453" sldId="484"/>
        </pc:sldMkLst>
      </pc:sldChg>
      <pc:sldChg chg="modSp add modAnim">
        <pc:chgData name="Ed Godfrey" userId="61aa7c48ee0e3db0" providerId="LiveId" clId="{8BB57612-D32F-4B10-A2FB-FD2AED2A745E}" dt="2023-06-03T14:43:24.965" v="983"/>
        <pc:sldMkLst>
          <pc:docMk/>
          <pc:sldMk cId="2691038825" sldId="485"/>
        </pc:sldMkLst>
        <pc:spChg chg="mod">
          <ac:chgData name="Ed Godfrey" userId="61aa7c48ee0e3db0" providerId="LiveId" clId="{8BB57612-D32F-4B10-A2FB-FD2AED2A745E}" dt="2023-06-03T14:42:59.417" v="949" actId="113"/>
          <ac:spMkLst>
            <pc:docMk/>
            <pc:sldMk cId="2691038825" sldId="485"/>
            <ac:spMk id="3" creationId="{9E3293C3-2021-04F5-B3B2-149081BCD341}"/>
          </ac:spMkLst>
        </pc:spChg>
        <pc:spChg chg="mod">
          <ac:chgData name="Ed Godfrey" userId="61aa7c48ee0e3db0" providerId="LiveId" clId="{8BB57612-D32F-4B10-A2FB-FD2AED2A745E}" dt="2023-06-03T14:43:15.242" v="979" actId="20577"/>
          <ac:spMkLst>
            <pc:docMk/>
            <pc:sldMk cId="2691038825" sldId="485"/>
            <ac:spMk id="4" creationId="{82ED0459-EE79-2599-7864-C81ACF3A978C}"/>
          </ac:spMkLst>
        </pc:spChg>
      </pc:sldChg>
      <pc:sldChg chg="modSp add mod">
        <pc:chgData name="Ed Godfrey" userId="61aa7c48ee0e3db0" providerId="LiveId" clId="{8BB57612-D32F-4B10-A2FB-FD2AED2A745E}" dt="2023-06-03T14:45:08.576" v="1005" actId="6549"/>
        <pc:sldMkLst>
          <pc:docMk/>
          <pc:sldMk cId="284959098" sldId="486"/>
        </pc:sldMkLst>
        <pc:spChg chg="mod">
          <ac:chgData name="Ed Godfrey" userId="61aa7c48ee0e3db0" providerId="LiveId" clId="{8BB57612-D32F-4B10-A2FB-FD2AED2A745E}" dt="2023-06-03T14:44:59.856" v="988" actId="255"/>
          <ac:spMkLst>
            <pc:docMk/>
            <pc:sldMk cId="284959098" sldId="486"/>
            <ac:spMk id="3" creationId="{9E3293C3-2021-04F5-B3B2-149081BCD341}"/>
          </ac:spMkLst>
        </pc:spChg>
        <pc:spChg chg="mod">
          <ac:chgData name="Ed Godfrey" userId="61aa7c48ee0e3db0" providerId="LiveId" clId="{8BB57612-D32F-4B10-A2FB-FD2AED2A745E}" dt="2023-06-03T14:45:08.576" v="1005" actId="6549"/>
          <ac:spMkLst>
            <pc:docMk/>
            <pc:sldMk cId="284959098" sldId="486"/>
            <ac:spMk id="6" creationId="{27341E30-1523-0531-D0E1-7D6824619EE0}"/>
          </ac:spMkLst>
        </pc:spChg>
      </pc:sldChg>
      <pc:sldChg chg="modSp add mod">
        <pc:chgData name="Ed Godfrey" userId="61aa7c48ee0e3db0" providerId="LiveId" clId="{8BB57612-D32F-4B10-A2FB-FD2AED2A745E}" dt="2023-06-03T14:45:59.856" v="1020" actId="20577"/>
        <pc:sldMkLst>
          <pc:docMk/>
          <pc:sldMk cId="632583981" sldId="487"/>
        </pc:sldMkLst>
        <pc:spChg chg="mod">
          <ac:chgData name="Ed Godfrey" userId="61aa7c48ee0e3db0" providerId="LiveId" clId="{8BB57612-D32F-4B10-A2FB-FD2AED2A745E}" dt="2023-06-03T14:45:55.412" v="1010" actId="113"/>
          <ac:spMkLst>
            <pc:docMk/>
            <pc:sldMk cId="632583981" sldId="487"/>
            <ac:spMk id="3" creationId="{9E3293C3-2021-04F5-B3B2-149081BCD341}"/>
          </ac:spMkLst>
        </pc:spChg>
        <pc:spChg chg="mod">
          <ac:chgData name="Ed Godfrey" userId="61aa7c48ee0e3db0" providerId="LiveId" clId="{8BB57612-D32F-4B10-A2FB-FD2AED2A745E}" dt="2023-06-03T14:45:59.856" v="1020" actId="20577"/>
          <ac:spMkLst>
            <pc:docMk/>
            <pc:sldMk cId="632583981" sldId="487"/>
            <ac:spMk id="6" creationId="{27341E30-1523-0531-D0E1-7D6824619EE0}"/>
          </ac:spMkLst>
        </pc:spChg>
      </pc:sldChg>
      <pc:sldChg chg="modSp add modAnim">
        <pc:chgData name="Ed Godfrey" userId="61aa7c48ee0e3db0" providerId="LiveId" clId="{8BB57612-D32F-4B10-A2FB-FD2AED2A745E}" dt="2023-06-03T14:46:59.289" v="1123" actId="20577"/>
        <pc:sldMkLst>
          <pc:docMk/>
          <pc:sldMk cId="2697104944" sldId="488"/>
        </pc:sldMkLst>
        <pc:spChg chg="mod">
          <ac:chgData name="Ed Godfrey" userId="61aa7c48ee0e3db0" providerId="LiveId" clId="{8BB57612-D32F-4B10-A2FB-FD2AED2A745E}" dt="2023-06-03T14:46:33.652" v="1081" actId="113"/>
          <ac:spMkLst>
            <pc:docMk/>
            <pc:sldMk cId="2697104944" sldId="488"/>
            <ac:spMk id="3" creationId="{9E3293C3-2021-04F5-B3B2-149081BCD341}"/>
          </ac:spMkLst>
        </pc:spChg>
        <pc:spChg chg="mod">
          <ac:chgData name="Ed Godfrey" userId="61aa7c48ee0e3db0" providerId="LiveId" clId="{8BB57612-D32F-4B10-A2FB-FD2AED2A745E}" dt="2023-06-03T14:46:59.289" v="1123" actId="20577"/>
          <ac:spMkLst>
            <pc:docMk/>
            <pc:sldMk cId="2697104944" sldId="488"/>
            <ac:spMk id="4" creationId="{82ED0459-EE79-2599-7864-C81ACF3A978C}"/>
          </ac:spMkLst>
        </pc:spChg>
      </pc:sldChg>
      <pc:sldChg chg="modSp add modAnim">
        <pc:chgData name="Ed Godfrey" userId="61aa7c48ee0e3db0" providerId="LiveId" clId="{8BB57612-D32F-4B10-A2FB-FD2AED2A745E}" dt="2023-06-03T14:48:22.087" v="1229" actId="5793"/>
        <pc:sldMkLst>
          <pc:docMk/>
          <pc:sldMk cId="2920971352" sldId="489"/>
        </pc:sldMkLst>
        <pc:spChg chg="mod">
          <ac:chgData name="Ed Godfrey" userId="61aa7c48ee0e3db0" providerId="LiveId" clId="{8BB57612-D32F-4B10-A2FB-FD2AED2A745E}" dt="2023-06-03T14:48:03.555" v="1201" actId="113"/>
          <ac:spMkLst>
            <pc:docMk/>
            <pc:sldMk cId="2920971352" sldId="489"/>
            <ac:spMk id="3" creationId="{9E3293C3-2021-04F5-B3B2-149081BCD341}"/>
          </ac:spMkLst>
        </pc:spChg>
        <pc:spChg chg="mod">
          <ac:chgData name="Ed Godfrey" userId="61aa7c48ee0e3db0" providerId="LiveId" clId="{8BB57612-D32F-4B10-A2FB-FD2AED2A745E}" dt="2023-06-03T14:48:22.087" v="1229" actId="5793"/>
          <ac:spMkLst>
            <pc:docMk/>
            <pc:sldMk cId="2920971352" sldId="489"/>
            <ac:spMk id="4" creationId="{82ED0459-EE79-2599-7864-C81ACF3A978C}"/>
          </ac:spMkLst>
        </pc:spChg>
      </pc:sldChg>
      <pc:sldChg chg="modSp add mod modAnim">
        <pc:chgData name="Ed Godfrey" userId="61aa7c48ee0e3db0" providerId="LiveId" clId="{8BB57612-D32F-4B10-A2FB-FD2AED2A745E}" dt="2023-06-03T14:52:07.332" v="1313" actId="20577"/>
        <pc:sldMkLst>
          <pc:docMk/>
          <pc:sldMk cId="2051501235" sldId="490"/>
        </pc:sldMkLst>
        <pc:spChg chg="mod">
          <ac:chgData name="Ed Godfrey" userId="61aa7c48ee0e3db0" providerId="LiveId" clId="{8BB57612-D32F-4B10-A2FB-FD2AED2A745E}" dt="2023-06-03T14:51:57.765" v="1300" actId="2711"/>
          <ac:spMkLst>
            <pc:docMk/>
            <pc:sldMk cId="2051501235" sldId="490"/>
            <ac:spMk id="3" creationId="{9E3293C3-2021-04F5-B3B2-149081BCD341}"/>
          </ac:spMkLst>
        </pc:spChg>
        <pc:spChg chg="mod">
          <ac:chgData name="Ed Godfrey" userId="61aa7c48ee0e3db0" providerId="LiveId" clId="{8BB57612-D32F-4B10-A2FB-FD2AED2A745E}" dt="2023-06-03T14:52:07.332" v="1313" actId="20577"/>
          <ac:spMkLst>
            <pc:docMk/>
            <pc:sldMk cId="2051501235" sldId="490"/>
            <ac:spMk id="6" creationId="{27341E30-1523-0531-D0E1-7D6824619EE0}"/>
          </ac:spMkLst>
        </pc:spChg>
      </pc:sldChg>
      <pc:sldChg chg="add">
        <pc:chgData name="Ed Godfrey" userId="61aa7c48ee0e3db0" providerId="LiveId" clId="{8BB57612-D32F-4B10-A2FB-FD2AED2A745E}" dt="2023-06-03T14:55:34.226" v="1385"/>
        <pc:sldMkLst>
          <pc:docMk/>
          <pc:sldMk cId="4285853255" sldId="49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48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24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33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054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11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7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787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27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469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1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425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61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9697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954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712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46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6/3/2023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44648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4b</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4, 2023</a:t>
            </a:r>
          </a:p>
        </p:txBody>
      </p:sp>
    </p:spTree>
    <p:extLst>
      <p:ext uri="{BB962C8B-B14F-4D97-AF65-F5344CB8AC3E}">
        <p14:creationId xmlns:p14="http://schemas.microsoft.com/office/powerpoint/2010/main" val="15868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that He [Jesus] might present to Himself the church in all her glory, having no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spot</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or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wrinkle</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or any such thing; but that she would be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holy</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blameless</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Ephesians 5:27</a:t>
            </a:r>
          </a:p>
        </p:txBody>
      </p:sp>
    </p:spTree>
    <p:extLst>
      <p:ext uri="{BB962C8B-B14F-4D97-AF65-F5344CB8AC3E}">
        <p14:creationId xmlns:p14="http://schemas.microsoft.com/office/powerpoint/2010/main" val="144686090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Therefore, beloved, since you look for these things, be diligent to be found by Him in peace, spotless and blameless…</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3:14</a:t>
            </a:r>
          </a:p>
        </p:txBody>
      </p:sp>
    </p:spTree>
    <p:extLst>
      <p:ext uri="{BB962C8B-B14F-4D97-AF65-F5344CB8AC3E}">
        <p14:creationId xmlns:p14="http://schemas.microsoft.com/office/powerpoint/2010/main" val="123359295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3007615"/>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reveling in their deceptions, as they carouse with you, </a:t>
            </a:r>
          </a:p>
        </p:txBody>
      </p:sp>
    </p:spTree>
    <p:extLst>
      <p:ext uri="{BB962C8B-B14F-4D97-AF65-F5344CB8AC3E}">
        <p14:creationId xmlns:p14="http://schemas.microsoft.com/office/powerpoint/2010/main" val="2088281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750"/>
                                        <p:tgtEl>
                                          <p:spTgt spid="3">
                                            <p:txEl>
                                              <p:pRg st="3" end="3"/>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It is actually reported that there is immorality among you, and immorality of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such a kind as does not exist even among the Gentiles</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that someone has his father's wife. 2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 have become arrogant</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have not mourned instead, so that the one who had done this deed would be removed from your midst. 3 For I, on my part, though absent in body but present in spirit, have already judged him who has so committed this, as though I were present. 4 In the name of our Lord Jesus, when you are assembled, and I with you in spirit, with the power of our Lord Jesus, 5 I have decided to deliver such a one to Satan for the destruction of his flesh, so that his spirit may be saved in the day of the Lord Jesus. 6 </a:t>
            </a:r>
            <a:r>
              <a:rPr lang="en-US"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Your boasting is not good</a:t>
            </a:r>
            <a:r>
              <a:rPr lang="en-US"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Do you not know that a little leaven leavens the whole lump of dough? </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Corinthians 5:1-6</a:t>
            </a:r>
          </a:p>
        </p:txBody>
      </p:sp>
    </p:spTree>
    <p:extLst>
      <p:ext uri="{BB962C8B-B14F-4D97-AF65-F5344CB8AC3E}">
        <p14:creationId xmlns:p14="http://schemas.microsoft.com/office/powerpoint/2010/main" val="142037006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eyes full of adultery (14a)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341719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having eyes full of adultery that never cease from sin…</a:t>
            </a:r>
          </a:p>
        </p:txBody>
      </p:sp>
    </p:spTree>
    <p:extLst>
      <p:ext uri="{BB962C8B-B14F-4D97-AF65-F5344CB8AC3E}">
        <p14:creationId xmlns:p14="http://schemas.microsoft.com/office/powerpoint/2010/main" val="2112565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750"/>
                                        <p:tgtEl>
                                          <p:spTgt spid="3">
                                            <p:txEl>
                                              <p:pRg st="4" end="4"/>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have made a covenant with my </a:t>
            </a:r>
            <a:r>
              <a:rPr lang="en-US"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eyes</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How then could I gaze at a virgin?  (Job 31:1)</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“Look”</a:t>
            </a:r>
          </a:p>
        </p:txBody>
      </p:sp>
      <p:sp>
        <p:nvSpPr>
          <p:cNvPr id="2" name="Text Box 3">
            <a:extLst>
              <a:ext uri="{FF2B5EF4-FFF2-40B4-BE49-F238E27FC236}">
                <a16:creationId xmlns:a16="http://schemas.microsoft.com/office/drawing/2014/main" id="{5858D1D1-2B3B-7F7E-B4D9-D0D5FAA3E54E}"/>
              </a:ext>
            </a:extLst>
          </p:cNvPr>
          <p:cNvSpPr txBox="1">
            <a:spLocks noChangeArrowheads="1"/>
          </p:cNvSpPr>
          <p:nvPr/>
        </p:nvSpPr>
        <p:spPr bwMode="auto">
          <a:xfrm>
            <a:off x="144463" y="2200656"/>
            <a:ext cx="1180560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not desire her beauty in your heart, Nor let her capture you with her eyelids. (Proverbs 6:25)</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3">
            <a:extLst>
              <a:ext uri="{FF2B5EF4-FFF2-40B4-BE49-F238E27FC236}">
                <a16:creationId xmlns:a16="http://schemas.microsoft.com/office/drawing/2014/main" id="{2FB7E3C5-E84B-10B7-19B1-4B350455AE3A}"/>
              </a:ext>
            </a:extLst>
          </p:cNvPr>
          <p:cNvSpPr txBox="1">
            <a:spLocks noChangeArrowheads="1"/>
          </p:cNvSpPr>
          <p:nvPr/>
        </p:nvSpPr>
        <p:spPr bwMode="auto">
          <a:xfrm>
            <a:off x="134938" y="3610356"/>
            <a:ext cx="11805602"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27 You have heard that it was said, 'YOU SHALL NOT COMMIT ADULTERY'; 28 but I say to you that everyone who </a:t>
            </a:r>
            <a:r>
              <a:rPr lang="en-US"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looks</a:t>
            </a:r>
            <a:r>
              <a:rPr lang="en-US"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 woman with lust for her has already committed adultery with her in his heart. (Matthew 5:27-28)</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97215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eyes full of adultery (14a)</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341719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having eyes full of adultery that never cease from sin…</a:t>
            </a:r>
          </a:p>
        </p:txBody>
      </p:sp>
    </p:spTree>
    <p:extLst>
      <p:ext uri="{BB962C8B-B14F-4D97-AF65-F5344CB8AC3E}">
        <p14:creationId xmlns:p14="http://schemas.microsoft.com/office/powerpoint/2010/main" val="2427215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750"/>
                                        <p:tgtEl>
                                          <p:spTgt spid="3">
                                            <p:txEl>
                                              <p:pRg st="4" end="4"/>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eyes full of adultery (14a)</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entice unstable souls (14b)</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385534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enticing unstable souls…</a:t>
            </a:r>
          </a:p>
        </p:txBody>
      </p:sp>
    </p:spTree>
    <p:extLst>
      <p:ext uri="{BB962C8B-B14F-4D97-AF65-F5344CB8AC3E}">
        <p14:creationId xmlns:p14="http://schemas.microsoft.com/office/powerpoint/2010/main" val="2691038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750"/>
                                        <p:tgtEl>
                                          <p:spTgt spid="3">
                                            <p:txEl>
                                              <p:pRg st="5" end="5"/>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Therefore, putting aside all malice and all deceit and hypocrisy and envy and all slander, 2 like newborn babies, long for the pure milk of the word, so that by it you may grow in respect to salvation, 3 if you have tasted the kindness of the Lord. </a:t>
            </a:r>
            <a:endParaRPr lang="en-US" sz="4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2:1-3</a:t>
            </a:r>
          </a:p>
        </p:txBody>
      </p:sp>
    </p:spTree>
    <p:extLst>
      <p:ext uri="{BB962C8B-B14F-4D97-AF65-F5344CB8AC3E}">
        <p14:creationId xmlns:p14="http://schemas.microsoft.com/office/powerpoint/2010/main" val="284959098"/>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Therefore, putting aside all filthiness and all that remains of wickedness, in humility receive the word implanted, which is able to save your souls.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James 1:21</a:t>
            </a:r>
          </a:p>
        </p:txBody>
      </p:sp>
    </p:spTree>
    <p:extLst>
      <p:ext uri="{BB962C8B-B14F-4D97-AF65-F5344CB8AC3E}">
        <p14:creationId xmlns:p14="http://schemas.microsoft.com/office/powerpoint/2010/main" val="6325839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b="0" i="1" dirty="0">
                <a:solidFill>
                  <a:schemeClr val="tx1"/>
                </a:solidFill>
                <a:effectLst/>
                <a:latin typeface="Calibri" panose="020F0502020204030204" pitchFamily="34" charset="0"/>
                <a:ea typeface="Times New Roman" panose="02020603050405020304" pitchFamily="18" charset="0"/>
              </a:rPr>
              <a:t>10 and especially those who indulge the flesh in its corrupt desires and despise authority. Daring, self-willed, they do not tremble when they revile angelic majesties, 11 whereas angels who are greater in might and power do not bring a reviling judgment against them before the Lord. 12 But these, like unreasoning animals, born as creatures of instinct to be captured and killed, reviling where they have no knowledge, will in the destruction of those creatures also be destroyed, 13 suffering wrong as the wages of doing wrong. They count it a pleasure to revel in the daytime. They are stains and blemishes, reveling in their deceptions, as they carouse with you, 14 having eyes full of adultery that never cease from sin, enticing unstable souls, having a heart trained in greed, accursed children; </a:t>
            </a:r>
            <a:endParaRPr lang="en-US"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2 Peter 2:10-14</a:t>
            </a:r>
          </a:p>
        </p:txBody>
      </p:sp>
    </p:spTree>
    <p:extLst>
      <p:ext uri="{BB962C8B-B14F-4D97-AF65-F5344CB8AC3E}">
        <p14:creationId xmlns:p14="http://schemas.microsoft.com/office/powerpoint/2010/main" val="383348140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eyes full of adultery (14a)</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entice unstable souls (14b)</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a heart trained in greed (14c)</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440779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having a heart trained in greed…</a:t>
            </a:r>
          </a:p>
        </p:txBody>
      </p:sp>
    </p:spTree>
    <p:extLst>
      <p:ext uri="{BB962C8B-B14F-4D97-AF65-F5344CB8AC3E}">
        <p14:creationId xmlns:p14="http://schemas.microsoft.com/office/powerpoint/2010/main" val="2697104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750"/>
                                        <p:tgtEl>
                                          <p:spTgt spid="3">
                                            <p:txEl>
                                              <p:pRg st="6" end="6"/>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revel in their deceptions (13d)</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eyes full of adultery (14a)</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entice unstable souls (14b)</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have a heart trained in greed (14c)</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are/act as accursed children (14d)</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484594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accursed children…</a:t>
            </a:r>
          </a:p>
        </p:txBody>
      </p:sp>
    </p:spTree>
    <p:extLst>
      <p:ext uri="{BB962C8B-B14F-4D97-AF65-F5344CB8AC3E}">
        <p14:creationId xmlns:p14="http://schemas.microsoft.com/office/powerpoint/2010/main" val="2920971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750"/>
                                        <p:tgtEl>
                                          <p:spTgt spid="3">
                                            <p:txEl>
                                              <p:pRg st="7" end="7"/>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For as many as are of the works of the Law are under a curse; for it is written, "CURSED IS EVERYONE WHO DOES NOT ABIDE BY ALL THINGS WRITTEN IN THE BOOK OF THE LAW, TO PERFORM THEM."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Galatians 3:10</a:t>
            </a:r>
          </a:p>
        </p:txBody>
      </p:sp>
    </p:spTree>
    <p:extLst>
      <p:ext uri="{BB962C8B-B14F-4D97-AF65-F5344CB8AC3E}">
        <p14:creationId xmlns:p14="http://schemas.microsoft.com/office/powerpoint/2010/main" val="1929054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14 As obedient children, do not be conformed to the former lusts which were yours in your ignorance, 15 but like the Holy One who called you, be holy yourselves also in all your behavior;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1:14-15</a:t>
            </a:r>
          </a:p>
        </p:txBody>
      </p:sp>
    </p:spTree>
    <p:extLst>
      <p:ext uri="{BB962C8B-B14F-4D97-AF65-F5344CB8AC3E}">
        <p14:creationId xmlns:p14="http://schemas.microsoft.com/office/powerpoint/2010/main" val="424161501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8 To sum up, all of you be harmonious, sympathetic, brotherly, kindhearted, and humble in spirit; 9 not returning evil for evil or insult for insult, but giving a blessing instead; for you were called for the very purpose that you might inherit a blessing. 10 For, "THE ONE WHO DESIRES LIFE, TO LOVE AND SEE GOOD DAYS, MUST KEEP HIS TONGUE FROM EVIL AND HIS LIPS FROM SPEAKING DECEIT. 11 "HE MUST TURN AWAY FROM EVIL AND DO GOOD; HE MUST SEEK PEACE AND PURSUE IT.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3:8-11</a:t>
            </a:r>
          </a:p>
        </p:txBody>
      </p:sp>
    </p:spTree>
    <p:extLst>
      <p:ext uri="{BB962C8B-B14F-4D97-AF65-F5344CB8AC3E}">
        <p14:creationId xmlns:p14="http://schemas.microsoft.com/office/powerpoint/2010/main" val="2439800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AutoNum type="arabicPeriod"/>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you faithfully in the Word of God?</a:t>
            </a:r>
          </a:p>
          <a:p>
            <a:pPr marL="742950" indent="-742950">
              <a:buAutoNum type="arabicPeriod"/>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you regularly learning something from the Word of God? </a:t>
            </a:r>
          </a:p>
          <a:p>
            <a:pPr marL="742950" indent="-742950">
              <a:buAutoNum type="arabicPeriod"/>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Are you regularly applying principles from the Word of God?  </a:t>
            </a:r>
          </a:p>
          <a:p>
            <a:pPr marL="742950" indent="-742950">
              <a:buAutoNum type="arabicPeriod"/>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others know what you are reading from the Word of God? </a:t>
            </a:r>
          </a:p>
          <a:p>
            <a:pPr marL="742950" indent="-742950">
              <a:buAutoNum type="arabicPeriod"/>
            </a:pPr>
            <a:r>
              <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you meditate on and talk to others about what you read from the Word of God? </a:t>
            </a:r>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201174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750"/>
                            </p:stCondLst>
                            <p:childTnLst>
                              <p:par>
                                <p:cTn id="9" presetID="10" presetClass="entr" presetSubtype="0" fill="hold" nodeType="afterEffect">
                                  <p:stCondLst>
                                    <p:cond delay="2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7250"/>
                            </p:stCondLst>
                            <p:childTnLst>
                              <p:par>
                                <p:cTn id="13" presetID="10" presetClass="entr" presetSubtype="0" fill="hold" nodeType="afterEffect">
                                  <p:stCondLst>
                                    <p:cond delay="2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11750"/>
                            </p:stCondLst>
                            <p:childTnLst>
                              <p:par>
                                <p:cTn id="17" presetID="10" presetClass="entr" presetSubtype="0" fill="hold" nodeType="afterEffect">
                                  <p:stCondLst>
                                    <p:cond delay="2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par>
                          <p:cTn id="20" fill="hold">
                            <p:stCondLst>
                              <p:cond delay="16250"/>
                            </p:stCondLst>
                            <p:childTnLst>
                              <p:par>
                                <p:cTn id="21" presetID="10" presetClass="entr" presetSubtype="0" fill="hold" nodeType="afterEffect">
                                  <p:stCondLst>
                                    <p:cond delay="2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8 I delight to do Your will, O my God; Your Law is within my heart. 9 I have proclaimed glad tidings of righteousness in the great congregation; Behold, I will not restrain my lips, O Lord, You know. 10 I have not hidden Your righteousness within my heart; I have spoken of Your faithfulness and Your salvation; I have not concealed Your lovingkindness and Your truth from the great congregation. </a:t>
            </a:r>
          </a:p>
          <a:p>
            <a:endParaRPr lang="en-US" sz="3600" b="0" dirty="0">
              <a:solidFill>
                <a:schemeClr val="tx1"/>
              </a:solidFill>
              <a:latin typeface="Calibri" panose="020F050202020403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Psalm 40:8-10</a:t>
            </a:r>
          </a:p>
        </p:txBody>
      </p:sp>
    </p:spTree>
    <p:extLst>
      <p:ext uri="{BB962C8B-B14F-4D97-AF65-F5344CB8AC3E}">
        <p14:creationId xmlns:p14="http://schemas.microsoft.com/office/powerpoint/2010/main" val="2051501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C58E39B4-0D56-B296-E75E-8C11D5A7476D}"/>
              </a:ext>
            </a:extLst>
          </p:cNvPr>
          <p:cNvPicPr>
            <a:picLocks noChangeAspect="1"/>
          </p:cNvPicPr>
          <p:nvPr/>
        </p:nvPicPr>
        <p:blipFill>
          <a:blip r:embed="rId2"/>
          <a:stretch>
            <a:fillRect/>
          </a:stretch>
        </p:blipFill>
        <p:spPr>
          <a:xfrm>
            <a:off x="168586" y="168373"/>
            <a:ext cx="11854828" cy="3736848"/>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4220877"/>
            <a:ext cx="11660632" cy="1947333"/>
          </a:xfrm>
        </p:spPr>
        <p:txBody>
          <a:bodyPr>
            <a:normAutofit/>
          </a:bodyPr>
          <a:lstStyle/>
          <a:p>
            <a:pPr algn="ctr"/>
            <a:r>
              <a:rPr lang="en-US" sz="3900" b="1" dirty="0">
                <a:solidFill>
                  <a:schemeClr val="tx1"/>
                </a:solidFill>
                <a:latin typeface="Abadi" panose="020B0604020104020204" pitchFamily="34" charset="0"/>
              </a:rPr>
              <a:t>The Reality of False Teachers (Part </a:t>
            </a:r>
            <a:r>
              <a:rPr lang="en-US" sz="3900" b="1" dirty="0">
                <a:latin typeface="Abadi" panose="020B0604020104020204" pitchFamily="34" charset="0"/>
              </a:rPr>
              <a:t>4b</a:t>
            </a:r>
            <a:r>
              <a:rPr lang="en-US" sz="3900" b="1" dirty="0">
                <a:solidFill>
                  <a:schemeClr val="tx1"/>
                </a:solidFill>
                <a:latin typeface="Abadi" panose="020B0604020104020204" pitchFamily="34" charset="0"/>
              </a:rPr>
              <a:t>)</a:t>
            </a:r>
          </a:p>
          <a:p>
            <a:pPr algn="ctr"/>
            <a:r>
              <a:rPr lang="en-US" sz="3600" b="1" dirty="0">
                <a:solidFill>
                  <a:schemeClr val="tx1"/>
                </a:solidFill>
                <a:latin typeface="Avenir Next LT Pro Light" panose="020B0304020202020204" pitchFamily="34" charset="0"/>
              </a:rPr>
              <a:t>2 Peter </a:t>
            </a:r>
            <a:r>
              <a:rPr lang="en-US" sz="3600" b="1" dirty="0">
                <a:latin typeface="Avenir Next LT Pro Light" panose="020B0304020202020204" pitchFamily="34" charset="0"/>
              </a:rPr>
              <a:t>2:10-22</a:t>
            </a:r>
            <a:endParaRPr lang="en-US" sz="3600" b="1" dirty="0">
              <a:solidFill>
                <a:schemeClr val="tx1"/>
              </a:solidFill>
              <a:latin typeface="Avenir Next LT Pro Light" panose="020B030402020202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June 4, 2023</a:t>
            </a:r>
          </a:p>
        </p:txBody>
      </p:sp>
    </p:spTree>
    <p:extLst>
      <p:ext uri="{BB962C8B-B14F-4D97-AF65-F5344CB8AC3E}">
        <p14:creationId xmlns:p14="http://schemas.microsoft.com/office/powerpoint/2010/main" val="428585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contrast (2:1a)</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constancy (2:1b)</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company (2:1c)</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code (2:1d)</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calamity (2:1e)</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contamination (2:2)</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conspiracy (2:3a)</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condemnation (2:3b)</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condition (2:4-8)</a:t>
            </a:r>
          </a:p>
          <a:p>
            <a:pPr marL="571500" marR="0" indent="-571500" algn="just">
              <a:spcBef>
                <a:spcPts val="0"/>
              </a:spcBef>
              <a:spcAft>
                <a:spcPts val="0"/>
              </a:spcAft>
              <a:buAutoNum type="romanUcPeriod"/>
            </a:pPr>
            <a:r>
              <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Their confinement (9-10a)</a:t>
            </a:r>
          </a:p>
          <a:p>
            <a:pPr marL="571500" marR="0" indent="-571500" algn="just">
              <a:spcBef>
                <a:spcPts val="0"/>
              </a:spcBef>
              <a:spcAft>
                <a:spcPts val="0"/>
              </a:spcAft>
              <a:buAutoNum type="romanUcPeriod"/>
            </a:pPr>
            <a:r>
              <a:rPr lang="en-US"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conceit (10b-13a)</a:t>
            </a:r>
            <a:endParaRPr lang="en-US"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Tree>
    <p:extLst>
      <p:ext uri="{BB962C8B-B14F-4D97-AF65-F5344CB8AC3E}">
        <p14:creationId xmlns:p14="http://schemas.microsoft.com/office/powerpoint/2010/main" val="3806991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75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childTnLst>
                                </p:cTn>
                              </p:par>
                            </p:childTnLst>
                          </p:cTn>
                        </p:par>
                        <p:par>
                          <p:cTn id="16" fill="hold">
                            <p:stCondLst>
                              <p:cond delay="675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750"/>
                                        <p:tgtEl>
                                          <p:spTgt spid="3">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childTnLst>
                                </p:cTn>
                              </p:par>
                            </p:childTnLst>
                          </p:cTn>
                        </p:par>
                        <p:par>
                          <p:cTn id="24" fill="hold">
                            <p:stCondLst>
                              <p:cond delay="1125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750"/>
                                        <p:tgtEl>
                                          <p:spTgt spid="3">
                                            <p:txEl>
                                              <p:pRg st="5" end="5"/>
                                            </p:txEl>
                                          </p:spTgt>
                                        </p:tgtEl>
                                      </p:cBhvr>
                                    </p:animEffect>
                                  </p:childTnLst>
                                </p:cTn>
                              </p:par>
                            </p:childTnLst>
                          </p:cTn>
                        </p:par>
                        <p:par>
                          <p:cTn id="28" fill="hold">
                            <p:stCondLst>
                              <p:cond delay="13500"/>
                            </p:stCondLst>
                            <p:childTnLst>
                              <p:par>
                                <p:cTn id="29" presetID="10"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childTnLst>
                                </p:cTn>
                              </p:par>
                            </p:childTnLst>
                          </p:cTn>
                        </p:par>
                        <p:par>
                          <p:cTn id="32" fill="hold">
                            <p:stCondLst>
                              <p:cond delay="1575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750"/>
                                        <p:tgtEl>
                                          <p:spTgt spid="3">
                                            <p:txEl>
                                              <p:pRg st="7" end="7"/>
                                            </p:txEl>
                                          </p:spTgt>
                                        </p:tgtEl>
                                      </p:cBhvr>
                                    </p:animEffect>
                                  </p:childTnLst>
                                </p:cTn>
                              </p:par>
                            </p:childTnLst>
                          </p:cTn>
                        </p:par>
                        <p:par>
                          <p:cTn id="36" fill="hold">
                            <p:stCondLst>
                              <p:cond delay="18000"/>
                            </p:stCondLst>
                            <p:childTnLst>
                              <p:par>
                                <p:cTn id="37" presetID="10" presetClass="entr" presetSubtype="0"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childTnLst>
                                </p:cTn>
                              </p:par>
                            </p:childTnLst>
                          </p:cTn>
                        </p:par>
                        <p:par>
                          <p:cTn id="40" fill="hold">
                            <p:stCondLst>
                              <p:cond delay="20250"/>
                            </p:stCondLst>
                            <p:childTnLst>
                              <p:par>
                                <p:cTn id="41" presetID="10" presetClass="entr" presetSubtype="0"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750"/>
                                        <p:tgtEl>
                                          <p:spTgt spid="3">
                                            <p:txEl>
                                              <p:pRg st="9" end="9"/>
                                            </p:txEl>
                                          </p:spTgt>
                                        </p:tgtEl>
                                      </p:cBhvr>
                                    </p:animEffect>
                                  </p:childTnLst>
                                </p:cTn>
                              </p:par>
                            </p:childTnLst>
                          </p:cTn>
                        </p:par>
                        <p:par>
                          <p:cTn id="44" fill="hold">
                            <p:stCondLst>
                              <p:cond delay="22500"/>
                            </p:stCondLst>
                            <p:childTnLst>
                              <p:par>
                                <p:cTn id="45" presetID="10" presetClass="entr" presetSubtype="0" fill="hold" grpId="0"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438192"/>
            <a:ext cx="1169288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They count it a pleasure to revel in the daytime. They are stains and blemishes, reveling in their deceptions, as they carouse with you, 14 having eyes full of adultery that never cease from sin, enticing unstable souls, having a heart trained in greed, accursed children…</a:t>
            </a:r>
          </a:p>
        </p:txBody>
      </p:sp>
    </p:spTree>
    <p:extLst>
      <p:ext uri="{BB962C8B-B14F-4D97-AF65-F5344CB8AC3E}">
        <p14:creationId xmlns:p14="http://schemas.microsoft.com/office/powerpoint/2010/main" val="478634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2" name="Text Box 3">
            <a:extLst>
              <a:ext uri="{FF2B5EF4-FFF2-40B4-BE49-F238E27FC236}">
                <a16:creationId xmlns:a16="http://schemas.microsoft.com/office/drawing/2014/main" id="{47B4A78E-AA7A-A953-FC66-DA9403B458D9}"/>
              </a:ext>
            </a:extLst>
          </p:cNvPr>
          <p:cNvSpPr txBox="1">
            <a:spLocks noChangeArrowheads="1"/>
          </p:cNvSpPr>
          <p:nvPr/>
        </p:nvSpPr>
        <p:spPr bwMode="auto">
          <a:xfrm>
            <a:off x="173038" y="1990642"/>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They count it a pleasure to revel in the daytime. </a:t>
            </a:r>
          </a:p>
        </p:txBody>
      </p:sp>
    </p:spTree>
    <p:extLst>
      <p:ext uri="{BB962C8B-B14F-4D97-AF65-F5344CB8AC3E}">
        <p14:creationId xmlns:p14="http://schemas.microsoft.com/office/powerpoint/2010/main" val="709451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24 “What did you go out into the wilderness to see? A reed shaken by the wind? 25 But what did you go out to see? A man dressed in soft clothing? Those who are splendidly clothed and live in </a:t>
            </a:r>
            <a:r>
              <a:rPr lang="en-US" sz="4000" b="0"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luxury</a:t>
            </a: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are found in royal palaces!”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Luke 7:24-25</a:t>
            </a:r>
          </a:p>
        </p:txBody>
      </p:sp>
    </p:spTree>
    <p:extLst>
      <p:ext uri="{BB962C8B-B14F-4D97-AF65-F5344CB8AC3E}">
        <p14:creationId xmlns:p14="http://schemas.microsoft.com/office/powerpoint/2010/main" val="25657194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 Let us behave properly as in the day, not in carousing and drunkenness, not in sexual promiscuity and sensuality, not in strife and jealousy. 14 But put on the Lord Jesus Christ, and make no provision for the flesh in regard to its lusts.</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Romans 13:13-14</a:t>
            </a:r>
          </a:p>
        </p:txBody>
      </p:sp>
    </p:spTree>
    <p:extLst>
      <p:ext uri="{BB962C8B-B14F-4D97-AF65-F5344CB8AC3E}">
        <p14:creationId xmlns:p14="http://schemas.microsoft.com/office/powerpoint/2010/main" val="180061376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857250" marR="0" indent="-857250" algn="just">
              <a:spcBef>
                <a:spcPts val="0"/>
              </a:spcBef>
              <a:spcAft>
                <a:spcPts val="0"/>
              </a:spcAft>
              <a:buFont typeface="+mj-lt"/>
              <a:buAutoNum type="romanUcPeriod" startAt="12"/>
            </a:pPr>
            <a:r>
              <a:rPr lang="en-US" sz="36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Their conduct (2:13b-14)</a:t>
            </a:r>
          </a:p>
          <a:p>
            <a:pPr marL="742950" marR="0" indent="-742950" algn="just">
              <a:spcBef>
                <a:spcPts val="0"/>
              </a:spcBef>
              <a:spcAft>
                <a:spcPts val="0"/>
              </a:spcAft>
              <a:buFont typeface="+mj-lt"/>
              <a:buAutoNum type="alphaUcPeriod"/>
            </a:pPr>
            <a:r>
              <a:rPr lang="en-US" b="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revel in the daytime (13b)</a:t>
            </a:r>
          </a:p>
          <a:p>
            <a:pPr marL="742950" marR="0" indent="-742950" algn="just">
              <a:spcBef>
                <a:spcPts val="0"/>
              </a:spcBef>
              <a:spcAft>
                <a:spcPts val="0"/>
              </a:spcAft>
              <a:buFont typeface="+mj-lt"/>
              <a:buAutoNum type="alphaUcPeriod"/>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They are stains and blemishes (13c)</a:t>
            </a: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Reality of False Teachers</a:t>
            </a:r>
          </a:p>
        </p:txBody>
      </p:sp>
      <p:sp>
        <p:nvSpPr>
          <p:cNvPr id="4" name="Text Box 3">
            <a:extLst>
              <a:ext uri="{FF2B5EF4-FFF2-40B4-BE49-F238E27FC236}">
                <a16:creationId xmlns:a16="http://schemas.microsoft.com/office/drawing/2014/main" id="{82ED0459-EE79-2599-7864-C81ACF3A978C}"/>
              </a:ext>
            </a:extLst>
          </p:cNvPr>
          <p:cNvSpPr txBox="1">
            <a:spLocks noChangeArrowheads="1"/>
          </p:cNvSpPr>
          <p:nvPr/>
        </p:nvSpPr>
        <p:spPr bwMode="auto">
          <a:xfrm>
            <a:off x="173037" y="2521840"/>
            <a:ext cx="116928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2800" b="0" dirty="0">
                <a:solidFill>
                  <a:schemeClr val="tx1"/>
                </a:solidFill>
                <a:latin typeface="Calibri" panose="020F0502020204030204" pitchFamily="34" charset="0"/>
                <a:ea typeface="Calibri" panose="020F0502020204030204" pitchFamily="34" charset="0"/>
                <a:cs typeface="Calibri" panose="020F0502020204030204" pitchFamily="34" charset="0"/>
              </a:rPr>
              <a:t>They are stains and blemishes…</a:t>
            </a:r>
          </a:p>
        </p:txBody>
      </p:sp>
    </p:spTree>
    <p:extLst>
      <p:ext uri="{BB962C8B-B14F-4D97-AF65-F5344CB8AC3E}">
        <p14:creationId xmlns:p14="http://schemas.microsoft.com/office/powerpoint/2010/main" val="2499479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750"/>
                                        <p:tgtEl>
                                          <p:spTgt spid="3">
                                            <p:txEl>
                                              <p:pRg st="2" end="2"/>
                                            </p:txEl>
                                          </p:spTgt>
                                        </p:tgtEl>
                                      </p:cBhvr>
                                    </p:animEffect>
                                  </p:childTnLst>
                                </p:cTn>
                              </p:par>
                            </p:childTnLst>
                          </p:cTn>
                        </p:par>
                        <p:par>
                          <p:cTn id="8" fill="hold">
                            <p:stCondLst>
                              <p:cond delay="2250"/>
                            </p:stCondLst>
                            <p:childTnLst>
                              <p:par>
                                <p:cTn id="9" presetID="10" presetClass="entr" presetSubtype="0" fill="hold" grpId="0" nodeType="after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5731"/>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 knowing that you were not redeemed with perishable things like silver or gold from your futile way of life inherited from your forefathers, 19 but with precious blood, as of a lamb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unblemished</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4000" b="0" i="1" u="sng"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spotless</a:t>
            </a:r>
            <a:r>
              <a:rPr lang="en-US" sz="4000" b="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the blood of Christ. </a:t>
            </a:r>
            <a:endParaRPr lang="en-US" sz="4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340615" y="200025"/>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1:18-19</a:t>
            </a:r>
          </a:p>
        </p:txBody>
      </p:sp>
    </p:spTree>
    <p:extLst>
      <p:ext uri="{BB962C8B-B14F-4D97-AF65-F5344CB8AC3E}">
        <p14:creationId xmlns:p14="http://schemas.microsoft.com/office/powerpoint/2010/main" val="248563475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2431</TotalTime>
  <Words>1650</Words>
  <Application>Microsoft Office PowerPoint</Application>
  <PresentationFormat>Widescreen</PresentationFormat>
  <Paragraphs>113</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Abadi</vt:lpstr>
      <vt:lpstr>Arial</vt:lpstr>
      <vt:lpstr>Avenir Next LT Pro Light</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22</cp:revision>
  <dcterms:created xsi:type="dcterms:W3CDTF">2022-12-30T16:15:56Z</dcterms:created>
  <dcterms:modified xsi:type="dcterms:W3CDTF">2023-06-03T14:55:42Z</dcterms:modified>
</cp:coreProperties>
</file>